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667" y="-7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ena giola" userId="a373ce21f23b09e5" providerId="LiveId" clId="{3C1AF106-62CB-475C-8909-945D2EC3DE80}"/>
    <pc:docChg chg="custSel modSld">
      <pc:chgData name="serena giola" userId="a373ce21f23b09e5" providerId="LiveId" clId="{3C1AF106-62CB-475C-8909-945D2EC3DE80}" dt="2025-01-28T15:58:27.092" v="560" actId="1038"/>
      <pc:docMkLst>
        <pc:docMk/>
      </pc:docMkLst>
      <pc:sldChg chg="addSp delSp modSp mod">
        <pc:chgData name="serena giola" userId="a373ce21f23b09e5" providerId="LiveId" clId="{3C1AF106-62CB-475C-8909-945D2EC3DE80}" dt="2025-01-28T15:58:27.092" v="560" actId="1038"/>
        <pc:sldMkLst>
          <pc:docMk/>
          <pc:sldMk cId="1828429120" sldId="256"/>
        </pc:sldMkLst>
        <pc:spChg chg="mod">
          <ac:chgData name="serena giola" userId="a373ce21f23b09e5" providerId="LiveId" clId="{3C1AF106-62CB-475C-8909-945D2EC3DE80}" dt="2025-01-28T15:56:24.373" v="535" actId="1076"/>
          <ac:spMkLst>
            <pc:docMk/>
            <pc:sldMk cId="1828429120" sldId="256"/>
            <ac:spMk id="4" creationId="{6CB37395-F2E2-7016-2496-3B3C9E8D4644}"/>
          </ac:spMkLst>
        </pc:spChg>
        <pc:spChg chg="mod">
          <ac:chgData name="serena giola" userId="a373ce21f23b09e5" providerId="LiveId" clId="{3C1AF106-62CB-475C-8909-945D2EC3DE80}" dt="2025-01-28T15:53:00.830" v="90" actId="255"/>
          <ac:spMkLst>
            <pc:docMk/>
            <pc:sldMk cId="1828429120" sldId="256"/>
            <ac:spMk id="13" creationId="{43744354-7079-2544-87A1-05E140A47D5E}"/>
          </ac:spMkLst>
        </pc:spChg>
        <pc:spChg chg="mod">
          <ac:chgData name="serena giola" userId="a373ce21f23b09e5" providerId="LiveId" clId="{3C1AF106-62CB-475C-8909-945D2EC3DE80}" dt="2025-01-28T15:54:20.990" v="344" actId="313"/>
          <ac:spMkLst>
            <pc:docMk/>
            <pc:sldMk cId="1828429120" sldId="256"/>
            <ac:spMk id="18" creationId="{94AF1879-8F1C-5373-0BD2-C340E8D81D77}"/>
          </ac:spMkLst>
        </pc:spChg>
        <pc:spChg chg="del">
          <ac:chgData name="serena giola" userId="a373ce21f23b09e5" providerId="LiveId" clId="{3C1AF106-62CB-475C-8909-945D2EC3DE80}" dt="2025-01-28T15:57:56.303" v="536" actId="478"/>
          <ac:spMkLst>
            <pc:docMk/>
            <pc:sldMk cId="1828429120" sldId="256"/>
            <ac:spMk id="21" creationId="{7B9EA584-2ED7-51AB-A833-916DB1150393}"/>
          </ac:spMkLst>
        </pc:spChg>
        <pc:picChg chg="mod">
          <ac:chgData name="serena giola" userId="a373ce21f23b09e5" providerId="LiveId" clId="{3C1AF106-62CB-475C-8909-945D2EC3DE80}" dt="2025-01-28T15:58:08.171" v="542" actId="1076"/>
          <ac:picMkLst>
            <pc:docMk/>
            <pc:sldMk cId="1828429120" sldId="256"/>
            <ac:picMk id="9" creationId="{E49033B8-8CAC-466C-468B-DDE18EEEBE45}"/>
          </ac:picMkLst>
        </pc:picChg>
        <pc:picChg chg="add mod">
          <ac:chgData name="serena giola" userId="a373ce21f23b09e5" providerId="LiveId" clId="{3C1AF106-62CB-475C-8909-945D2EC3DE80}" dt="2025-01-28T15:58:27.092" v="560" actId="1038"/>
          <ac:picMkLst>
            <pc:docMk/>
            <pc:sldMk cId="1828429120" sldId="256"/>
            <ac:picMk id="1026" creationId="{5B09955B-9B60-E9AE-F473-DB2FCB03296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32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9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58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18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86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99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02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9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37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44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3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FF15-30A9-49F5-BFC9-F88BE8248892}" type="datetimeFigureOut">
              <a:rPr lang="it-IT" smtClean="0"/>
              <a:t>28/01/2025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87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E984613-DF2B-B019-2D5A-E80297D01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05" y="1274190"/>
            <a:ext cx="15249049" cy="124829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49033B8-8CAC-466C-468B-DDE18EEEBE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12"/>
          <a:stretch/>
        </p:blipFill>
        <p:spPr>
          <a:xfrm>
            <a:off x="1565134" y="21418386"/>
            <a:ext cx="15249049" cy="2507399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3744354-7079-2544-87A1-05E140A47D5E}"/>
              </a:ext>
            </a:extLst>
          </p:cNvPr>
          <p:cNvSpPr txBox="1"/>
          <p:nvPr/>
        </p:nvSpPr>
        <p:spPr>
          <a:xfrm>
            <a:off x="1596936" y="4299893"/>
            <a:ext cx="15027917" cy="8463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571"/>
              </a:lnSpc>
            </a:pPr>
            <a:r>
              <a:rPr lang="it-IT" sz="5500" b="1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Luxury Jersey S.r.l. a Milano Unica 2025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4AF1879-8F1C-5373-0BD2-C340E8D81D77}"/>
              </a:ext>
            </a:extLst>
          </p:cNvPr>
          <p:cNvSpPr txBox="1"/>
          <p:nvPr/>
        </p:nvSpPr>
        <p:spPr>
          <a:xfrm>
            <a:off x="1596937" y="6252061"/>
            <a:ext cx="15027917" cy="36625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Finanziato dal Programma regionale a valere sul </a:t>
            </a: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Fondo Europeo di Sviluppo Regionale 2021/2027 di Regione Lombardia</a:t>
            </a: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PR FESR 2021-2027</a:t>
            </a:r>
          </a:p>
          <a:p>
            <a:r>
              <a:rPr lang="it-IT" sz="34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Azione 1.3.1. «Sostegno allo sviluppo dell’internazionalizzazione delle PMI lombarde ed all’attrazione di investimenti esteri»</a:t>
            </a:r>
          </a:p>
          <a:p>
            <a:r>
              <a:rPr lang="it-IT" sz="34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Bando «CONTRIBUTI PER LA PARTECIPAZIONE DELLE MPMI ALLE FIERE INTERNAZIONALI IN LOMBARDIA»</a:t>
            </a:r>
            <a:endParaRPr lang="it-IT" sz="28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636AB62-52A8-CF7E-F77C-07A4ED9FE180}"/>
              </a:ext>
            </a:extLst>
          </p:cNvPr>
          <p:cNvSpPr txBox="1"/>
          <p:nvPr/>
        </p:nvSpPr>
        <p:spPr>
          <a:xfrm>
            <a:off x="3123121" y="21798275"/>
            <a:ext cx="55854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Programma Regionale a valere sul</a:t>
            </a:r>
          </a:p>
          <a:p>
            <a:r>
              <a:rPr lang="it-IT" sz="2000" dirty="0"/>
              <a:t>Fondo Europeo di Sviluppo Regionale</a:t>
            </a:r>
          </a:p>
          <a:p>
            <a:r>
              <a:rPr lang="it-IT" sz="2000" dirty="0"/>
              <a:t>PR FESR 2021-2027</a:t>
            </a:r>
          </a:p>
          <a:p>
            <a:endParaRPr lang="it-IT" sz="2000" dirty="0"/>
          </a:p>
          <a:p>
            <a:r>
              <a:rPr lang="it-IT" sz="2000" dirty="0"/>
              <a:t>www.fesr.regione.lombardia.it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47D8754-7823-2BD0-3899-3130B6F8C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5134" y="21848121"/>
            <a:ext cx="1484772" cy="148477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CB37395-F2E2-7016-2496-3B3C9E8D4644}"/>
              </a:ext>
            </a:extLst>
          </p:cNvPr>
          <p:cNvSpPr txBox="1"/>
          <p:nvPr/>
        </p:nvSpPr>
        <p:spPr>
          <a:xfrm>
            <a:off x="1565134" y="11469509"/>
            <a:ext cx="15027917" cy="73250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Beneficiario: LUXURY JERSEY S.R.L.</a:t>
            </a:r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Descrizione: Partecipazione dell’impresa LUXURY JERSEY S.R.L. alla Fiera Milano Unica – Moda in, tessuto e accessori – Edizione febbraio 2025</a:t>
            </a:r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Importo totale: 20.338,56 €</a:t>
            </a: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Agevolazione concessa o liquidata: 8.000 €</a:t>
            </a: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B09955B-9B60-E9AE-F473-DB2FCB032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608" y="22771947"/>
            <a:ext cx="7288845" cy="965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429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133</Words>
  <Application>Microsoft Office PowerPoint</Application>
  <PresentationFormat>Personalizzato</PresentationFormat>
  <Paragraphs>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Giorgio Pier Luigi Bocca</dc:creator>
  <cp:lastModifiedBy>serena giola</cp:lastModifiedBy>
  <cp:revision>9</cp:revision>
  <dcterms:created xsi:type="dcterms:W3CDTF">2023-03-14T09:17:31Z</dcterms:created>
  <dcterms:modified xsi:type="dcterms:W3CDTF">2025-01-28T15:58:37Z</dcterms:modified>
</cp:coreProperties>
</file>