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3" d="100"/>
          <a:sy n="23" d="100"/>
        </p:scale>
        <p:origin x="2534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09/01/2026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65133" y="3372955"/>
            <a:ext cx="14806790" cy="25391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LUXURY JERSEY 4.0 -</a:t>
            </a:r>
          </a:p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DIGITALIZZAZIONE E</a:t>
            </a:r>
          </a:p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SOSTENIBILITA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565133" y="5568617"/>
            <a:ext cx="15027920" cy="4708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 AZIONE 1.4.1 “Sviluppo delle competenze per la transizione industriale e la sostenibilità delle imprese” </a:t>
            </a:r>
          </a:p>
          <a:p>
            <a:r>
              <a:rPr lang="it-IT" sz="3400" dirty="0">
                <a:latin typeface="Century Gothic" panose="020B0502020202020204" pitchFamily="34" charset="0"/>
              </a:rPr>
              <a:t>Bando: </a:t>
            </a:r>
            <a:r>
              <a:rPr lang="it-IT" sz="3400" dirty="0" err="1">
                <a:latin typeface="Century Gothic" panose="020B0502020202020204" pitchFamily="34" charset="0"/>
              </a:rPr>
              <a:t>Competenze&amp;Innovazione</a:t>
            </a:r>
            <a:endParaRPr lang="it-IT" sz="3400" dirty="0">
              <a:latin typeface="Century Gothic" panose="020B0502020202020204" pitchFamily="34" charset="0"/>
            </a:endParaRPr>
          </a:p>
          <a:p>
            <a:r>
              <a:rPr lang="it-IT" sz="3400" dirty="0">
                <a:latin typeface="Century Gothic" panose="020B0502020202020204" pitchFamily="34" charset="0"/>
              </a:rPr>
              <a:t>ID Progetto: 6273372</a:t>
            </a:r>
          </a:p>
          <a:p>
            <a:r>
              <a:rPr lang="it-IT" sz="3400" dirty="0">
                <a:latin typeface="Century Gothic" panose="020B0502020202020204" pitchFamily="34" charset="0"/>
              </a:rPr>
              <a:t>CUP: F58C25001580007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344004" y="10556443"/>
            <a:ext cx="15249049" cy="120340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i="1" dirty="0">
                <a:latin typeface="Century Gothic" panose="020B0502020202020204" pitchFamily="34" charset="0"/>
              </a:rPr>
              <a:t>Beneficiario: LUXURY JERSEY S.R.L.</a:t>
            </a:r>
          </a:p>
          <a:p>
            <a:endParaRPr lang="it-IT" sz="3400" i="1" dirty="0">
              <a:latin typeface="Century Gothic" panose="020B0502020202020204" pitchFamily="34" charset="0"/>
            </a:endParaRPr>
          </a:p>
          <a:p>
            <a:pPr algn="just"/>
            <a:r>
              <a:rPr lang="it-IT" sz="3400" i="1" dirty="0">
                <a:latin typeface="Century Gothic" panose="020B0502020202020204" pitchFamily="34" charset="0"/>
              </a:rPr>
              <a:t>Descrizione: Il progetto di </a:t>
            </a:r>
            <a:r>
              <a:rPr lang="it-IT" sz="3400" i="1" dirty="0" err="1">
                <a:latin typeface="Century Gothic" panose="020B0502020202020204" pitchFamily="34" charset="0"/>
              </a:rPr>
              <a:t>Luxury</a:t>
            </a:r>
            <a:r>
              <a:rPr lang="it-IT" sz="3400" i="1" dirty="0">
                <a:latin typeface="Century Gothic" panose="020B0502020202020204" pitchFamily="34" charset="0"/>
              </a:rPr>
              <a:t> Jersey S.r.l. è finalizzato al potenziamento delle competenze interne per supportare il percorso di trasformazione digitale dell’impresa e rafforzare il proprio posizionamento nel settore dei tessuti a maglia di alta gamma per il lusso e il design. L’intervento prevede il completamento della digitalizzazione dei processi di gestione ordini, clienti e fornitori, l’integrazione dei flussi informativi lungo la filiera produttiva e l’introduzione di strumenti digitali per la raccolta e l’analisi strutturata dei dati. Il progetto include inoltre il rafforzamento delle competenze in ambito sostenibilità ed ESG, attraverso lo sviluppo di sistemi di monitoraggio, indicatori e reportistica a supporto della tracciabilità, della qualità e della produzione etica. Un piano strutturato di formazione specialistica, affiancato dall’inserimento di una figura di Innovation Manager, consentirà di colmare i gap di competenze, migliorare l’efficienza operativa e sostenere una crescita competitiva e sostenibile dell’azienda nel medio-lungo periodo. </a:t>
            </a:r>
          </a:p>
          <a:p>
            <a:pPr algn="just"/>
            <a:endParaRPr lang="it-IT" sz="3400" i="1" dirty="0">
              <a:latin typeface="Century Gothic" panose="020B0502020202020204" pitchFamily="34" charset="0"/>
            </a:endParaRPr>
          </a:p>
          <a:p>
            <a:r>
              <a:rPr lang="it-IT" sz="3400" i="1" dirty="0">
                <a:latin typeface="Century Gothic" panose="020B0502020202020204" pitchFamily="34" charset="0"/>
              </a:rPr>
              <a:t>Importo totale: 58.850,00 €</a:t>
            </a:r>
          </a:p>
          <a:p>
            <a:endParaRPr lang="it-IT" sz="3400" i="1" dirty="0">
              <a:latin typeface="Century Gothic" panose="020B0502020202020204" pitchFamily="34" charset="0"/>
            </a:endParaRPr>
          </a:p>
          <a:p>
            <a:r>
              <a:rPr lang="it-IT" sz="3400" i="1" dirty="0">
                <a:latin typeface="Century Gothic" panose="020B0502020202020204" pitchFamily="34" charset="0"/>
              </a:rPr>
              <a:t>Agevolazione concessa: 47.080,00 €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1D319A20-B574-8E02-99C2-6EFBA1BDF0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5891" y="22268857"/>
            <a:ext cx="4847001" cy="156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261</Words>
  <Application>Microsoft Office PowerPoint</Application>
  <PresentationFormat>Personalizzato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Alessio Fontanella</cp:lastModifiedBy>
  <cp:revision>27</cp:revision>
  <dcterms:created xsi:type="dcterms:W3CDTF">2023-03-14T09:17:31Z</dcterms:created>
  <dcterms:modified xsi:type="dcterms:W3CDTF">2026-01-09T15:00:37Z</dcterms:modified>
</cp:coreProperties>
</file>